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9" r:id="rId4"/>
    <p:sldId id="258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404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309"/>
    <a:srgbClr val="8B2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2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7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1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8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9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3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4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333B-9DA6-4250-8F95-1EFB380FC636}" type="datetimeFigureOut">
              <a:rPr lang="ko-KR" altLang="en-US" smtClean="0"/>
              <a:t>2022-07-27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7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309968"/>
            <a:ext cx="9144000" cy="14646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모두의 깃</a:t>
            </a: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&amp;</a:t>
            </a:r>
            <a:r>
              <a:rPr kumimoji="0" lang="ko-KR" alt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깃허브</a:t>
            </a:r>
            <a:endParaRPr kumimoji="0" lang="ko-KR" altLang="ko-KR" sz="80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97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만들어진 첫 번째 버전을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History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73CB4C-A613-588D-BA8F-915C313CB507}"/>
              </a:ext>
            </a:extLst>
          </p:cNvPr>
          <p:cNvGrpSpPr/>
          <p:nvPr/>
        </p:nvGrpSpPr>
        <p:grpSpPr>
          <a:xfrm>
            <a:off x="597117" y="2360212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490BFC8E-1F57-C1EF-8C32-FEC03DD2D06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첫 번째 버전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7F79C27-C7BB-8AD7-EED3-B023AF30A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29B9278-46C1-EAA5-D3E3-CEE7E08B5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98916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D53A7B-CF76-1D76-4843-07FACEC19C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677745"/>
            <a:ext cx="65341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73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7D7DB0-904C-0BD2-F4DB-10245581A18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DB3AF52-909A-D775-0908-C3B1F464CCF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3-56 | mixed reset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046CC0-DA11-E20C-89D8-026B5197D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30B339C-DB60-51A5-584B-D19843C32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66008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574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선택할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결과는 어떻게 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8563C01-EB02-F8DB-5300-46F23C73CF32}"/>
              </a:ext>
            </a:extLst>
          </p:cNvPr>
          <p:cNvGrpSpPr/>
          <p:nvPr/>
        </p:nvGrpSpPr>
        <p:grpSpPr>
          <a:xfrm>
            <a:off x="597117" y="2267933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C4BD275-0B39-08E1-81E7-66A7E1BFC3C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3-57 | ‘Soft’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선택하기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572C33B-76AF-787B-765D-C2512152C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4D5F77B-EA04-5BD9-7E8C-514A719F6B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6" y="2574958"/>
            <a:ext cx="35052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29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다음을 보면 알 수 있듯 세 번째 버전을 만들기 위해 스테이지에 올린 파일까지 유지된다는 걸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커밋한 사실만 되돌릴 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사항을 생성하고 스테이지에 올린 사실까지는 되돌리지 않는 방식임을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595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7D7DB0-904C-0BD2-F4DB-10245581A18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DB3AF52-909A-D775-0908-C3B1F464CCF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3-58 | soft reset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046CC0-DA11-E20C-89D8-026B5197D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51BCE72-0C19-42A8-9A97-C3601CD05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65913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234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(stash)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임시 저장 기능을 지원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장을 마무리하며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이용한 작업의 임시 저장을 학습해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 기능은 언제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상황에서 사용하게 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개발하는 과정에서 여러분의 작업 내역이 썩 마음에 들지 않지만 버리기는 아까울 때가 있을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8821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7D7DB0-904C-0BD2-F4DB-10245581A18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DB3AF52-909A-D775-0908-C3B1F464CCF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임시 저장 기능이 필요한 첫 번째 상황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046CC0-DA11-E20C-89D8-026B5197D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15D5FE4-A7BE-EB06-6A56-3114D6609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98236"/>
            <a:ext cx="64103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808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갑자기 다른 더 중요한 일을 처리해야 할 때가 있을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6183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7D7DB0-904C-0BD2-F4DB-10245581A18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DB3AF52-909A-D775-0908-C3B1F464CCF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임시 저장 기능이 필요한 두 번째 상황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046CC0-DA11-E20C-89D8-026B5197D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61BBB87-4BAB-A167-653D-356D15505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36" y="1964680"/>
            <a:ext cx="64674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567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이런 상황에서는 지금까지의 변경 내역을 전부 지워버리는 것보다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어딘가에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임시 저장해두는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하게 되면 작업 디렉터리에서 생성한 모든 변경 사항이 임시 저장되고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디렉터리는 변경 사항이 생기기 전의 깨끗한 상태로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돌아감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9425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작업 디렉터리에 있는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a.html, b.html, c.html, d.html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중에서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수정하고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b.html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삭제하는 변경 사항을 생성했다고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678996-EDA0-77A9-8638-1728EC052108}"/>
              </a:ext>
            </a:extLst>
          </p:cNvPr>
          <p:cNvGrpSpPr/>
          <p:nvPr/>
        </p:nvGrpSpPr>
        <p:grpSpPr>
          <a:xfrm>
            <a:off x="597117" y="2561548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EA3526D4-4C00-F1FE-FABD-35138579FC2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작업 디렉터리를 변경한 상황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0C3CF76-97E7-1A49-45BE-1D201FB359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1490ADB-7BE5-4428-FCB5-030D4E94E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08047"/>
            <a:ext cx="41338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4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두 번째 버전을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줄에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적고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EAF2C2-F573-27AC-1A81-A586CC692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04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27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스태시하면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디렉터리는 수정되기 전의 상태로 되돌아가고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내역은 임시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디렉터리가 변경 사항이 생기기 전인 깨끗한 상태로 되돌아갔으니 이제 다른 변경 사항을 만들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4839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7D7DB0-904C-0BD2-F4DB-10245581A18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DB3AF52-909A-D775-0908-C3B1F464CCF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3-62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스태시로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작업 내역을 임시 저장하기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046CC0-DA11-E20C-89D8-026B5197D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B3BB937-7FF9-F814-E3F3-9D1F457E7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939513"/>
            <a:ext cx="39147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86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그림처럼 서로 다른 변경 사항 여러 개를 임시 저장할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196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여러 변경 사항들을 임시 저장하기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8D289FE-2DD5-5476-424C-A3E0063A9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69236"/>
            <a:ext cx="39433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405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임시 저장된 변경 사항들은 언제든 다시 꺼내어 작업 디렉터리에 다시 적용할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3-63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임시 저장 항목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꺼내면 다음과 같이 작업 디렉터리에 해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당 변경 사항들이 다시 적용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440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임시 저장된 변경 사항 적용하기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99590F8-8EAA-EEEE-FDB7-77DD0E822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1939513"/>
            <a:ext cx="41529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298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스태시를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사용할 수 있는 파일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깃이 변경 사항을 추적하는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(tracked)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파일에만 사용할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이미 올라와 있거나 한번이라도 커밋한 적이 있는 파일에만 사용할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방금 막 생성한 파일처럼 깃이 기존에 변경 사항을 추적하지 않은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(untracked)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사용할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7242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임의의 로컬 저장소에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a.txt, b.txt, c.txt, d.txt, 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이 다섯 개의 텍스트 파일에 각각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A, B, C, D, 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903CEB-69B7-C84B-83C3-C687EE931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617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다섯 개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D548F72-7ED5-8B14-56E6-B0E9C1573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0770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2449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이들을 스테이지에 모두 올리고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20D105-95A0-04ED-42F9-C30C9F28A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4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2D3E5F-DB1B-F939-185A-FB3A485CC0C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862C9BB-BFA5-65F6-B6D7-9312FFD5699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 | test.txt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B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를 적고 저장하기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22FE156-CAE5-0903-CE47-4EBF4F87F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9905ED5-95CB-8E7B-43A4-C4A2ACCAB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6"/>
            <a:ext cx="65436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368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다섯 개를 첫 번째 버전으로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55381BD-3EC6-24FD-ACA9-80E013B34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0961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894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변경 사항을 만들겠음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안에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삭제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안에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C1F685-4322-7EDD-D366-FD5890F98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597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3-67 | a.txt, c.txt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수정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, b.txt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삭제하기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5DC7B9C-6C48-CD21-3AC5-F80D5EAE2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1888924"/>
            <a:ext cx="71342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849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그런 다음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상태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클릭하면 다음처럼 나올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DFA8F5-6736-93D3-5BB3-1631C56DB0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924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511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3-68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상태’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63A335A-0CDE-6C50-1283-F54A7C320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8" y="1858524"/>
            <a:ext cx="6706130" cy="461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009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여기까지의 작업 내역을 임시 저장해 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상단의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변경점을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하겠습니까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물음에 대해 ‘임시저장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있는 변경사항 유지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항목은 체크하지 않고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5230A5-84B6-5095-6FD8-94D5ED1F6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924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511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스태시하기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29D9538-CA1B-ADC3-22E5-F46F95D38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71056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027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작업 디렉터리에 남아 있던 작업 내역은 깨끗하게 사라짐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좌측에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항목을 보면 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새롭게 생성된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66CF8-D748-500A-305E-84893878A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916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3-70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스태시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E8A1DB1-2536-11FF-7909-1A911E0C0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702"/>
            <a:ext cx="70675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926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 master: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 master: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작업한 내역을 임시 저장했다는 것을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다음 장에서 다룰 예정이니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지금은 작업한 내역이 ‘임시저장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이름으로 임시 저장됐다 정도로만 이해하셔도 무방함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26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스테이지에 올리고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커밋하여 두 번째 버전을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136BC2-33AB-FBBD-1D11-9A2AAF4C1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9240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7A7BD95-7139-5E0C-48D4-5744A645C254}"/>
              </a:ext>
            </a:extLst>
          </p:cNvPr>
          <p:cNvGrpSpPr/>
          <p:nvPr/>
        </p:nvGrpSpPr>
        <p:grpSpPr>
          <a:xfrm>
            <a:off x="597117" y="2653827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BD9512FA-23CE-3E66-919A-1BE72428C7B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두 번째 버전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65AE9CD-A682-3F4C-B5AD-4E02B45E7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5EA29C1-570C-EB3A-B153-8098839039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53218"/>
            <a:ext cx="65341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041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실제로 확인해봐도 삭제했던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복원됐고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수정했던 흔적이 사라진 것을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0BE933-4E5B-399D-A32E-1E429BBD5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41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작업 내역이 사라진 것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C48467F-A15E-B976-78C7-02769870B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914346"/>
            <a:ext cx="70770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285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그럼 다른 변경 사항을 만들어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삭제해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189CD8-1B94-9CB5-4383-8072AB058C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95E2408-1677-9928-A4EE-7FD547816F52}"/>
              </a:ext>
            </a:extLst>
          </p:cNvPr>
          <p:cNvGrpSpPr/>
          <p:nvPr/>
        </p:nvGrpSpPr>
        <p:grpSpPr>
          <a:xfrm>
            <a:off x="597117" y="2611882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A8A87541-6314-5C73-B180-F965FEBBB8E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3-72 | d.txt, e.txt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삭제하기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102111D-C7B4-B48B-8616-AD3F0C53D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BDD4B9F-98DF-46C4-7164-51830956BA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937804"/>
            <a:ext cx="70961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81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 두 개의 파일을 삭제한 변경 사항을 또 다시 임시 저장해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상단의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2335D3-E14D-731B-2250-6F06EF25B4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75247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934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상단의 ‘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스태시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3BE78FA-EA09-CA01-2690-34DAA8B10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88924"/>
            <a:ext cx="71247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79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메시지에는 ‘임시저장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누름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850A64-D6A5-CEF2-4521-2F390C9233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430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스태시하기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3A90ABE-E882-6C49-1D85-10E903462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6"/>
            <a:ext cx="71151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367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그럼 작업 디렉터리의 변경 사항은 또 다시 아무 일도 없었다는 듯이 깨끗이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비워짐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좌측에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항목을 보면 ‘임시저장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생성된 것 또한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이용해 여러 변경 사항을 임시 저장할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6210D4-0DC4-8857-D6D8-09DDF2644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510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3-75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스태시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45369F-F0DA-8283-4C35-7CE24FE5B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7" y="1888924"/>
            <a:ext cx="71056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399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그럼 이제 임시 저장된 변경 사항을 작업 디렉터리에 다시 적용해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‘임시저장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다시 반영해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좌측의 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그러면 다음과 같이 ‘임시저장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어떤 변경 사항을 담고 있는지가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2B0684-3557-8653-411E-B161342F1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93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이번엔 세 번째 버전을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삭제해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2107F9-0946-D4C3-18BF-A08D8F651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409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임시 저장된 작업 내역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A7DE223-6D3D-7BD4-FED9-751492546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14346"/>
            <a:ext cx="70961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07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 변경 사항을 다시 작업 디렉터리에 반영하려면 좌측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마우스 오른쪽 버튼을 클릭하고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적용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9CCD2A-E547-9793-BA7C-404D0EB84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076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3-77 | ‘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스태시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적용’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3E46CA0-2A5D-CC3A-3F66-29BB9803B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024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적용하시겠습니까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물음에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누름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적용 후 삭제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체크하지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53CCD9-AD58-4982-643E-7E53B98442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649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3-78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확인’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65E2C5B-DD8A-09EF-BEF8-ED0E4BA67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2" y="1888924"/>
            <a:ext cx="71247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510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‘적용 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삭제’를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체크한 뒤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확인’을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누르면 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변경 사항이 작업 디렉터리에 적용되며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항목의 임시저장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삭제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9542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상태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클릭해보면 앞에서 임시 저장한 변경 사항들이 다시 적용된 걸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C72484-0610-F861-9A51-F1A4FB92B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14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8C5B14B-6EE2-E766-CE7B-3EFB4D78A97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54008C5-87BE-6260-29A9-2216A97033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임시 저장한 변경 사항이 적용된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7736EB3-AFC2-C62D-C7AF-5CE6F923A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1C543C7-47E0-AB75-197D-10DDDC61B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7" y="1883690"/>
            <a:ext cx="71247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041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3.3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스태시로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이용해 여러 작업 내역을 임시로 저장할 수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복원할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84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2D3E5F-DB1B-F939-185A-FB3A485CC0C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862C9BB-BFA5-65F6-B6D7-9312FFD5699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3-7 | test.txt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파일에서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삭제하기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22FE156-CAE5-0903-CE47-4EBF4F87F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E5752B5-B637-1387-F664-BA3C36458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1" y="1922735"/>
            <a:ext cx="65627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28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스테이지에 올리고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커밋하여 세 번째 버전을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8307A4-814C-27F3-830B-B1FD8EBCB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2D3E5F-DB1B-F939-185A-FB3A485CC0C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862C9BB-BFA5-65F6-B6D7-9312FFD5699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세 번째 버전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22FE156-CAE5-0903-CE47-4EBF4F87F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C217A02-B18F-E8AE-95D7-CED647C4B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905702"/>
            <a:ext cx="65532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마지막 줄에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적고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0B5398-5920-03DB-0442-775518FC12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32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2D3E5F-DB1B-F939-185A-FB3A485CC0C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862C9BB-BFA5-65F6-B6D7-9312FFD5699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3-9 | test.txt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C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를 적고 저장하기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22FE156-CAE5-0903-CE47-4EBF4F87F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7C3EC7D-D94B-6534-16F2-04824744A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05702"/>
            <a:ext cx="65341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9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460970"/>
            <a:ext cx="9144000" cy="7604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PART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명령어 없이 깃 배우기</a:t>
            </a:r>
            <a:endParaRPr kumimoji="0" lang="ko-KR" altLang="ko-KR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6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스테이지에 올리고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커밋하여 네 번째 버전을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ECE42E-0BD4-B9D4-B262-27464ECA7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4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2D3E5F-DB1B-F939-185A-FB3A485CC0C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862C9BB-BFA5-65F6-B6D7-9312FFD5699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네 번째 버전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22FE156-CAE5-0903-CE47-4EBF4F87F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0574E9D-D1DD-3023-D31A-B90D6AD36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65532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5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마지막 버전을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삭제하고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E20073-D728-48F3-53C4-266E854EA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17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2D3E5F-DB1B-F939-185A-FB3A485CC0C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862C9BB-BFA5-65F6-B6D7-9312FFD5699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3-11 | test.txt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파일에서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C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삭제하기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22FE156-CAE5-0903-CE47-4EBF4F87F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DDD378-7EA4-FA88-88B0-CD912C26B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05702"/>
            <a:ext cx="65532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60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스테이지에 올리고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커밋하여 다섯 번째 버전을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F40132-DA22-6233-E767-0265104DAF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5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72D3E5F-DB1B-F939-185A-FB3A485CC0C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5862C9BB-BFA5-65F6-B6D7-9312FFD5699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다섯 번째 버전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22FE156-CAE5-0903-CE47-4EBF4F87F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73189F7-89EC-2A15-F189-077203132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0" y="1914346"/>
            <a:ext cx="65436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64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예제에서는 하나의 텍스트 파일 속 내용이 추가되고 삭제되는 과정만 표현했지만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실제 개발 과정에서는 수많은 파일의 내용들이 추가되고 삭제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그렇기에 여러분도 방금 실습한 예시를 ‘여러 파일 속 코드가 삭제되고 추가되는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과정’에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빗대어 생각해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714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직전 버전과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최종 파일에는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 저장되어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저장되기까지 다섯 번의 변경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있었음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최종 파일이 만들어지기까지의 과정을 그림으로 표현하면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추가된 글자는 파란색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삭제된 글자는 붉은색으로 표현해 보았음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191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F6C6C5-685F-34FD-1B56-F59B262B2D1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D2A0567-9080-0A25-CCE7-9FC04D7AE4B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다섯 번째 버전이 만들어지는 과정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52EBFAE-F4E6-9187-D6CB-3B5F1BDF6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2BDC3C6-8863-8984-FFA0-9683EC39D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023403"/>
            <a:ext cx="64579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52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직전 버전과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각각의 버전이 어떤 변경을 토대로 만들어졌는지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 이전 버전에 비해 무엇이 바뀌었는지는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History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버전을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하단의 초록색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+ 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추가된 것을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95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1076785"/>
            <a:ext cx="9144000" cy="4751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버전 가지고 놀기</a:t>
            </a:r>
            <a:endParaRPr kumimoji="0" lang="ko-KR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EA895D-A5A5-075E-8F77-3D354D19CF96}"/>
              </a:ext>
            </a:extLst>
          </p:cNvPr>
          <p:cNvSpPr txBox="1">
            <a:spLocks/>
          </p:cNvSpPr>
          <p:nvPr/>
        </p:nvSpPr>
        <p:spPr>
          <a:xfrm>
            <a:off x="1100357" y="1774471"/>
            <a:ext cx="7330579" cy="3737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3.1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버전 비교하기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3.2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작업 되돌리기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3.3 |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스태시로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 작업 임시 저장하기</a:t>
            </a:r>
          </a:p>
        </p:txBody>
      </p:sp>
    </p:spTree>
    <p:extLst>
      <p:ext uri="{BB962C8B-B14F-4D97-AF65-F5344CB8AC3E}">
        <p14:creationId xmlns:p14="http://schemas.microsoft.com/office/powerpoint/2010/main" val="104328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F6C6C5-685F-34FD-1B56-F59B262B2D1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D2A0567-9080-0A25-CCE7-9FC04D7AE4B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첫 번째 버전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52EBFAE-F4E6-9187-D6CB-3B5F1BDF6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8476D16-E841-BC1C-966B-88606928B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3" y="1914346"/>
            <a:ext cx="71532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3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직전 버전과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세 번째 버전을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붉은색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– 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삭제된 것을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228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F6C6C5-685F-34FD-1B56-F59B262B2D1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D2A0567-9080-0A25-CCE7-9FC04D7AE4B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세 번째 버전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52EBFAE-F4E6-9187-D6CB-3B5F1BDF6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A23BAC0-6F57-C4AD-72D8-65B34CE89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22735"/>
            <a:ext cx="70866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98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직전 버전과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 버전과 직전 버전의 차이를 비교하려면 이렇게 개별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클릭하여 확인하면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103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우선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할 당시의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클릭하고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공란에 마우스 오른쪽 버튼을 클릭한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선택한 버전 열기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AF72B3-77BC-B5E3-2CB4-3DA7511F2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8924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41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F6C6C5-685F-34FD-1B56-F59B262B2D1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0D2A0567-9080-0A25-CCE7-9FC04D7AE4B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3-16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선택한 버전 열기’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52EBFAE-F4E6-9187-D6CB-3B5F1BDF6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E32B63A-57B2-6952-57AF-A3FD586BA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957"/>
            <a:ext cx="71056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68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그러면 두 번째 버전의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파일의 내용을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B0B4FA-5D7F-A0A4-6CB4-06423CA2F8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6EFEA451-A56D-E199-D565-E7C34AF2A8F3}"/>
              </a:ext>
            </a:extLst>
          </p:cNvPr>
          <p:cNvGrpSpPr/>
          <p:nvPr/>
        </p:nvGrpSpPr>
        <p:grpSpPr>
          <a:xfrm>
            <a:off x="597117" y="2326656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2301A0BB-9DFD-A28C-E1CB-A62484FC666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두 번째 버전 파일 열기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C9D78C4-8AC9-CEFF-DBA3-0BE6E1F4E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A6504DB-744A-333E-D4B1-F2B908E4C4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92135"/>
            <a:ext cx="65055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31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같은 방식으로 네 번째 버전의 내용도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E4CE8D-D56B-F6CB-B34B-212750B4CF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CF0B09-DF91-E6AA-42D3-06DD961C89EC}"/>
              </a:ext>
            </a:extLst>
          </p:cNvPr>
          <p:cNvGrpSpPr/>
          <p:nvPr/>
        </p:nvGrpSpPr>
        <p:grpSpPr>
          <a:xfrm>
            <a:off x="580339" y="2294891"/>
            <a:ext cx="7776946" cy="278743"/>
            <a:chOff x="597117" y="3035043"/>
            <a:chExt cx="7776946" cy="278743"/>
          </a:xfrm>
        </p:grpSpPr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472C7975-35A8-A370-F408-91550A93D39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네 번째 버전 파일 열기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3F433EE-D465-2741-1DCB-6643883E0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2DEFEAA-A5DA-C699-6A05-5ECFA6AE8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573634"/>
            <a:ext cx="6553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51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785956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버전을 기준으로 생각했을 때 네 번째 버전은 다음처럼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삭제되고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추가됐음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A70E71-D2E6-5CA8-BC6C-6F1FF4D7280C}"/>
              </a:ext>
            </a:extLst>
          </p:cNvPr>
          <p:cNvGrpSpPr/>
          <p:nvPr/>
        </p:nvGrpSpPr>
        <p:grpSpPr>
          <a:xfrm>
            <a:off x="580339" y="2571728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92AA37AF-800E-0E95-C5C0-D195A6859CA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두 번째 버전과 네 번째 버전 비교하기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98EA60E-C5E2-23F8-7496-9375548E9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5A9DDB1-D0A1-00AD-5553-5B3D68999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930951"/>
            <a:ext cx="37528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40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그러면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네 번째 버전이 두 번째 버전에 비해 무엇이 어떻게 달라졌는지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우선 두 번째 버전을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FC09B4-19EC-BAC3-1CAD-655032D3B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3165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DCC466C-131E-1D29-FCD3-6A20013BD696}"/>
              </a:ext>
            </a:extLst>
          </p:cNvPr>
          <p:cNvGrpSpPr/>
          <p:nvPr/>
        </p:nvGrpSpPr>
        <p:grpSpPr>
          <a:xfrm>
            <a:off x="580339" y="290728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60185BA-4603-79AD-9FCB-EA6DD6410B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두 번째 버전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30F2067-0D91-CD6C-4883-910FACC65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9168DFF-0468-440C-BDC0-5BC2FDFFFC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81" y="3182621"/>
            <a:ext cx="70961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각 버전의 변경 사항을 포함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앞으로 개발할 프로젝트는 수많은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쌓여 만들어진다고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했었음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웹 서비스를 개발하는 과정에서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1,000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정도 쌓였다고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1,000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995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비해 무엇이 달라졌는지 어떻게 알 수 있을까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995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비해 무엇이 달라졌는지 어떻게 알 수 있을까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749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    을 누른 상태에서 비교할 버전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네 번째 버전을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CC466C-131E-1D29-FCD3-6A20013BD696}"/>
              </a:ext>
            </a:extLst>
          </p:cNvPr>
          <p:cNvGrpSpPr/>
          <p:nvPr/>
        </p:nvGrpSpPr>
        <p:grpSpPr>
          <a:xfrm>
            <a:off x="580339" y="2320058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60185BA-4603-79AD-9FCB-EA6DD6410B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네 번째 버전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30F2067-0D91-CD6C-4883-910FACC65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52E2D9B-17BF-8B61-2E0B-38149E2FB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1948"/>
            <a:ext cx="228600" cy="228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957F89-14BE-4B2F-483B-DBB37BF32E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56" y="1981473"/>
            <a:ext cx="361950" cy="209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41C919-BDFD-B587-C06E-75B25D74EB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" y="2587011"/>
            <a:ext cx="70770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5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비교할 파일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선택하면 우측 하단에 두 번째 버전에 비해 네 번째 버전은 무엇이 달라졌는지가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CC466C-131E-1D29-FCD3-6A20013BD696}"/>
              </a:ext>
            </a:extLst>
          </p:cNvPr>
          <p:cNvGrpSpPr/>
          <p:nvPr/>
        </p:nvGrpSpPr>
        <p:grpSpPr>
          <a:xfrm>
            <a:off x="580339" y="2554950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60185BA-4603-79AD-9FCB-EA6DD6410B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두 번째 버전과 네 번째 버전의 차이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30F2067-0D91-CD6C-4883-910FACC65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0290946-001F-004A-3629-B5C5A2A8D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72679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FBEEEB-8B69-FD04-C5F5-B795FECB4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7" y="2825049"/>
            <a:ext cx="71247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0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첫 번째 버전과 네 번째 버전을 비교해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버전은 첫 번째 버전에서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삭제됐고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이용해 직접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CC466C-131E-1D29-FCD3-6A20013BD696}"/>
              </a:ext>
            </a:extLst>
          </p:cNvPr>
          <p:cNvGrpSpPr/>
          <p:nvPr/>
        </p:nvGrpSpPr>
        <p:grpSpPr>
          <a:xfrm>
            <a:off x="580339" y="298278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60185BA-4603-79AD-9FCB-EA6DD6410B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첫 번째 버전과 네 번째 버전 비교하기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30F2067-0D91-CD6C-4883-910FACC65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AAA23C4-CEA5-5CF6-8415-99BAA48DE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3308711"/>
            <a:ext cx="38004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6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첫 번째 버전을 클릭하고       을 누른 상태에서 네 번째 버전을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CC466C-131E-1D29-FCD3-6A20013BD696}"/>
              </a:ext>
            </a:extLst>
          </p:cNvPr>
          <p:cNvGrpSpPr/>
          <p:nvPr/>
        </p:nvGrpSpPr>
        <p:grpSpPr>
          <a:xfrm>
            <a:off x="580339" y="231166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60185BA-4603-79AD-9FCB-EA6DD6410B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첫 번째 버전과 네 번째 버전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30F2067-0D91-CD6C-4883-910FACC65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5A26D51-DF3A-4837-F4E5-D25B666A1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65054"/>
            <a:ext cx="228600" cy="228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037957-B29B-80BA-3DEB-4A70F31974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847" y="1984104"/>
            <a:ext cx="361950" cy="209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2C18F9-0077-C681-4FA4-79747C9BD2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2595391"/>
            <a:ext cx="71056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87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클릭하면 첫 번째 버전과 네 번째 버전의 차이를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CC466C-131E-1D29-FCD3-6A20013BD696}"/>
              </a:ext>
            </a:extLst>
          </p:cNvPr>
          <p:cNvGrpSpPr/>
          <p:nvPr/>
        </p:nvGrpSpPr>
        <p:grpSpPr>
          <a:xfrm>
            <a:off x="580339" y="231166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160185BA-4603-79AD-9FCB-EA6DD6410BC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첫 번째 버전과 네 번째 버전의 차이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730F2067-0D91-CD6C-4883-910FACC65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728EEA9-F660-1CFB-CB88-57DDBA6678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679"/>
            <a:ext cx="228600" cy="228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156975-6369-EF95-022B-CE447A105A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5" y="2603780"/>
            <a:ext cx="71342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7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절에서는 깃으로 작업 내역을 되돌리는 방법에 대해 학습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앞에서 하나의 버전이 다음과 같은 과정을 통해 만들어진다는 것을 배웠음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디렉터리에서 변경 사항 생성하기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2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스테이지로 올리기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</a:t>
            </a: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472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아직 스테이지로 올리지 않은 변경된 파일을 취소하려면 어떻게 해야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올라간 파일은 어떻게 취소해야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 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이미 커밋한 파일은 어떻게 취소할 수 있을까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하나씩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371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올라간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우선 스테이지로 올라간 파일을 되돌리는 방법부터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 절에서 사용한 실습을 그대로 다시 사용하겠음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58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8A2DC6-E807-F3C4-FF57-884AD0BC3893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3A64FBE-912A-FEFC-11D3-7AC58551A98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3-26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다섯 개가 쌓인 프로젝트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24A68FF-FE93-2675-4FCE-2EAEA3949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71D5611-FBEF-B7D8-566A-02970E225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1905702"/>
            <a:ext cx="71151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9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올라간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적힌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test2.txt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추가로 만든 뒤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47C92B-4F0A-C7EF-AE1D-A468DD47B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9240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5749FCD-468E-156C-FBEE-A1640903EE2C}"/>
              </a:ext>
            </a:extLst>
          </p:cNvPr>
          <p:cNvGrpSpPr/>
          <p:nvPr/>
        </p:nvGrpSpPr>
        <p:grpSpPr>
          <a:xfrm>
            <a:off x="597117" y="2318267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8DB778C0-F995-802A-0E86-A98BEDD461D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3-27 | test.txt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수정하고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, test2.txt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E66305C-8CBF-11A1-08BB-57AEA16F1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4179834-0903-4EBF-49BF-9DA7AF9C5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28406"/>
            <a:ext cx="71056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1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깃을 이용하면 각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변경 사항을 쉽게 비교할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전에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우선 초기 설정을 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로컬 저장소를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안에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빈 파일을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D7685F-2D91-9C5C-8E57-935CCA7E4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263519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올라간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test.txt, test2.txt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모두 스테이지에 올려보자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모두 스테이지에 올리기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90F527-7233-36FA-6306-2FBEB5CBD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856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8A2DC6-E807-F3C4-FF57-884AD0BC3893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3A64FBE-912A-FEFC-11D3-7AC58551A98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3-28 | test.txt, test2.txt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스테이지에 올리기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24A68FF-FE93-2675-4FCE-2EAEA3949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3BC5FE4-B09D-F5A6-DCBD-233640A10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71151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9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올라간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클릭한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선택 내용 스테이지에서 내리기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파일 이름 우측의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F1A01F-31D1-1D51-E708-E83B7CB0F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76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8A2DC6-E807-F3C4-FF57-884AD0BC3893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3A64FBE-912A-FEFC-11D3-7AC58551A98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스테이지에서 내리기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24A68FF-FE93-2675-4FCE-2EAEA3949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EF2274F-6906-447F-29F1-209D17B04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702"/>
            <a:ext cx="70866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6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올라간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스테이지에서 내려간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8F895F-2A04-DB14-0EAA-EA179BDAA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044D109-D3CE-44B4-6A53-AF5546668017}"/>
              </a:ext>
            </a:extLst>
          </p:cNvPr>
          <p:cNvGrpSpPr/>
          <p:nvPr/>
        </p:nvGrpSpPr>
        <p:grpSpPr>
          <a:xfrm>
            <a:off x="597117" y="228471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8169DC11-288D-DEC2-F448-1164F5CACAA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스테이지에서 내려간 파일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DF24946-412C-F97A-2A22-2C0559038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32D5A41-F25A-BC2F-4FDF-68439ED2E1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60044"/>
            <a:ext cx="70866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41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올라간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방법으로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test2.txt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파일도 스테이지에서 내림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44D109-D3CE-44B4-6A53-AF5546668017}"/>
              </a:ext>
            </a:extLst>
          </p:cNvPr>
          <p:cNvGrpSpPr/>
          <p:nvPr/>
        </p:nvGrpSpPr>
        <p:grpSpPr>
          <a:xfrm>
            <a:off x="597117" y="228471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8169DC11-288D-DEC2-F448-1164F5CACAA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3-31 | test2.txt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파일도 스테이지에서 내리기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DF24946-412C-F97A-2A22-2C0559038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6D9BA43-BBA2-3BAB-9332-0BFA67726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763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428187-0973-2007-2BB7-F17D05D58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85466"/>
            <a:ext cx="70675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72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올라간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‘모두 스테이지에서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내리기’를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클릭하면 스테이지의 모든 내용이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내려감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6939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상태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클릭한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test2.txt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A77741-ED9F-3692-07E5-702A1CC43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B0067F3-2190-284B-2BFD-51C03D400B43}"/>
              </a:ext>
            </a:extLst>
          </p:cNvPr>
          <p:cNvGrpSpPr/>
          <p:nvPr/>
        </p:nvGrpSpPr>
        <p:grpSpPr>
          <a:xfrm>
            <a:off x="597117" y="2653827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A4F5DF6A-ACAF-4324-E40E-68859DC5DA5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3-32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스테이지에 올라가지 않은 파일’ 항목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ADED261-F1EE-6DDE-EED2-E5D9382BF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DF8D304-9C1F-A4D4-7D24-CD34BDB27E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" y="2945938"/>
            <a:ext cx="71151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75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마우스 오른쪽 버튼을 클릭한 후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폐기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0067F3-2190-284B-2BFD-51C03D400B43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A4F5DF6A-ACAF-4324-E40E-68859DC5DA5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사항을 되돌리고 싶은 파일에 ‘폐기’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ADED261-F1EE-6DDE-EED2-E5D9382BF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C1D2EDF-12C2-6A70-2CEC-F305F48EC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1538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6395C3-F7CF-88F0-BCC7-319418ACA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" y="2571434"/>
            <a:ext cx="71247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51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폐기’는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변경 사항을 폐기하겠다는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705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로컬 저장소와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test.txt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B38D4C0-B952-70B2-1F6F-57C5488A7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939513"/>
            <a:ext cx="7124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44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폐기하시겠습니까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창에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60D7B2-9DE0-1C92-EFFA-03EA79816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1964073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F0625D9D-53E7-5052-983B-63B5F2328019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74BC8865-438C-928B-E712-EBE1AAA5832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3-34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확인’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7EFDF90-7E9B-E8F8-1A4B-3E15FF2F8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1A501BD-0E44-E4A1-5E1E-A13FE94DA4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10508"/>
            <a:ext cx="7086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83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사라진 것을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올라오지 않은 변경 사항이 폐기된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06C961-604A-A8A5-68FF-7DE023756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165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987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49A678-213C-3E50-5DAD-23ED6A4E95C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3E3BF83-F9EC-E366-C0A5-FF116CC9E22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3-35 | test.txt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파일의 변경 사항이 사라졌음을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AB57F1B-7CC5-EF9A-426D-69F4A2F92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6AECE15-D92B-606B-9B36-D8740FE07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1124"/>
            <a:ext cx="70770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8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실제로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열어보면 이전에 추가한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사라져 있음을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사항이 취소된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71BA9F-349C-5A46-4186-E9947F62C9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422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49A678-213C-3E50-5DAD-23ED6A4E95C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3E3BF83-F9EC-E366-C0A5-FF116CC9E22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사항이 취소된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test.txt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AB57F1B-7CC5-EF9A-426D-69F4A2F92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84FD18A-E8DC-A8BB-21AF-E8D30B44F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56959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40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test2.txt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마우스 오른쪽 버튼을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방금 전과는 다르게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폐기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누를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test2.txt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이번에 막 생성된 파일이기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새롭게 만들어진 파일의 변경 사항을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취소한다’는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말은 곧 이 파일이 만들어지기 전으로 돌아가겠다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 ‘이 파일을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제거하겠다’는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말과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방금 생성한 파일의 작업을 되돌리려면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80F5EF-7E03-CBBE-5D52-2735A3C3E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448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49A678-213C-3E50-5DAD-23ED6A4E95C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3E3BF83-F9EC-E366-C0A5-FF116CC9E22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3-37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제거’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AB57F1B-7CC5-EF9A-426D-69F4A2F92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EA10DD1-62FE-7EBF-A765-731696508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922735"/>
            <a:ext cx="71056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56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‘수정됐거나 선택되지 않은 파일을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지우시겠습니까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창에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706950-763E-8A0C-A884-F9DDC564C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804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49A678-213C-3E50-5DAD-23ED6A4E95C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3E3BF83-F9EC-E366-C0A5-FF116CC9E22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3-38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확인’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AB57F1B-7CC5-EF9A-426D-69F4A2F92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A43260D-9AD0-566C-F993-28ABF7368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866912"/>
            <a:ext cx="7096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83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test2.txt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제거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상태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깔끔히 비워지고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실제로도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test2.txt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삭제된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B59813-2751-2E0C-72F2-68FDFE13E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8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안에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적고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9CF4DE-846C-F8F7-D844-644647351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1997629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273CB4C-A613-588D-BA8F-915C313CB507}"/>
              </a:ext>
            </a:extLst>
          </p:cNvPr>
          <p:cNvGrpSpPr/>
          <p:nvPr/>
        </p:nvGrpSpPr>
        <p:grpSpPr>
          <a:xfrm>
            <a:off x="597117" y="2360212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490BFC8E-1F57-C1EF-8C32-FEC03DD2D06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3-2 | test.txt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를 적고 저장하기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7F79C27-C7BB-8AD7-EED3-B023AF30A2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F335B54-E27C-DAD8-E780-04E72013AD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2" y="2635545"/>
            <a:ext cx="70866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80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149A678-213C-3E50-5DAD-23ED6A4E95C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3E3BF83-F9EC-E366-C0A5-FF116CC9E22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3-39 | test2.txt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파일이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삭제됐음을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AB57F1B-7CC5-EF9A-426D-69F4A2F92D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6944E8C-A76A-F74C-72DE-35621DCE8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14" y="1914346"/>
            <a:ext cx="58483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787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마지막으로 커밋한 내용을 되돌리는 방법에 대해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커밋한 내용을 되돌리는 방법에는 크게 두 가지가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바로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revert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하나씩 학습해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12330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revert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revert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버전을 되돌리되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되돌아간 상태에 대한 새로운 버전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만드는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중요한 점은 기존의 버전은 삭제되지 않는다는 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이해하기 쉽게 지금까지의 상황을 그림으로 표현해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17057-87DE-D3CD-2987-0B8D4BCAD9A2}"/>
              </a:ext>
            </a:extLst>
          </p:cNvPr>
          <p:cNvGrpSpPr/>
          <p:nvPr/>
        </p:nvGrpSpPr>
        <p:grpSpPr>
          <a:xfrm>
            <a:off x="597117" y="3308169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C7BE2951-4195-11CA-C5F2-009D0141D5D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버전 다섯 개가 만들어진 상황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6F7B346-681D-8FA0-885D-488AA4EDB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9BA6CFB-41C0-1FBB-EBEF-C3F6FD1BA8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7" y="3644042"/>
            <a:ext cx="59245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67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여러분은 다섯 번째 버전을 네 번째 버전으로 되돌리고 싶음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다섯 번째 버전을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revert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하면 다음 그림과 같이 네 번째 버전으로 되돌아간 새로운 여섯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그림을 보면 첫 번째 버전부터 다섯 번째 버전은 그대로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유지됐음을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17057-87DE-D3CD-2987-0B8D4BCAD9A2}"/>
              </a:ext>
            </a:extLst>
          </p:cNvPr>
          <p:cNvGrpSpPr/>
          <p:nvPr/>
        </p:nvGrpSpPr>
        <p:grpSpPr>
          <a:xfrm>
            <a:off x="597117" y="3249446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C7BE2951-4195-11CA-C5F2-009D0141D5D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다섯 번째 버전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revert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6F7B346-681D-8FA0-885D-488AA4EDB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85D6C5B-CF8F-D797-EEFD-448A057BB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3" y="3571855"/>
            <a:ext cx="7162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488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History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다섯 번째 버전을 네 번째 버전으로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revert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하기 위해 다섯 번째 버전에 마우스 오른쪽 버튼을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항목을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B63183-B19A-B257-506F-405D1D87C0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037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1704DD-02FC-FCE3-3C32-6F89380F1FC5}"/>
              </a:ext>
            </a:extLst>
          </p:cNvPr>
          <p:cNvGrpSpPr/>
          <p:nvPr/>
        </p:nvGrpSpPr>
        <p:grpSpPr>
          <a:xfrm>
            <a:off x="597117" y="1588424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88B9AD88-5F40-3188-ED1A-900CF6ED8DB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3-42 | ‘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되돌리기’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9879DC6-B9A9-71F8-542C-8B751E53B2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35167F5-0670-C6A2-999C-19FE9AE23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77147"/>
            <a:ext cx="71151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07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‘정말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되돌리시겠습니까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창이 나오면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AD31F4-73EF-CDB6-959F-E94E206B3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9240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E1704DD-02FC-FCE3-3C32-6F89380F1FC5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88B9AD88-5F40-3188-ED1A-900CF6ED8DB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3-43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예’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B9879DC6-B9A9-71F8-542C-8B751E53B2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8F66D41-7135-FFCD-054C-85869BFC3B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92564"/>
            <a:ext cx="70770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04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Revert 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새로운 버전이 만들어진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하단을 보면 이 버전이 네 번째 버전의 결과와 동일한 내용을 담고 있다는 것 또한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A765F3-E47E-EB5F-6E50-C33A835BCD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70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26CF1-E2AE-5AF4-584E-53EB148FDE8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7E7F488-5392-1E1F-6710-F29CE38A049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3-44 | Revert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된 새로운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C025A1D-BEC9-44CF-EEB1-239C84AAC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587AE98-0D3E-5BE8-91C2-0A7B86A34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888924"/>
            <a:ext cx="71532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105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버전을 되돌리는 두 번째 방법인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대해 학습해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revert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버전을 되돌리되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되돌아간 상태에 대한 새로운 버전을 만드는 것이어서 이전까지의 버전을 삭제하지는 않는 방식이라고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했었음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이와는 달리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되돌아갈 버전의 시점으로 완전하게 되돌아가는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버전 이후의 버전은 삭제되는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다음처럼 버전 세 개가 만들어진 상황을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2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스테이지에 올리고 커밋하여 첫 번째 버전을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374C42-893A-5AD2-8B84-B9E1B38B5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9891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237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26CF1-E2AE-5AF4-584E-53EB148FDE8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7E7F488-5392-1E1F-6710-F29CE38A049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버전 세 개가 만들어진 상황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C025A1D-BEC9-44CF-EEB1-239C84AAC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534348E-4FF1-8D84-2C17-E0C32C4B3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3" y="1946508"/>
            <a:ext cx="34575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07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두 번째 버전으로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하면 다음과 같은 상태가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버전은 삭제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899DB8-09C7-B4C9-45CE-86A239F524D6}"/>
              </a:ext>
            </a:extLst>
          </p:cNvPr>
          <p:cNvGrpSpPr/>
          <p:nvPr/>
        </p:nvGrpSpPr>
        <p:grpSpPr>
          <a:xfrm>
            <a:off x="597117" y="2611882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6AA4972F-437E-0FC1-B810-329854640F2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두 번째 버전으로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reset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한 상황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53C3E99-D4D5-F39D-F519-624945C1C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931017F-759C-A91E-3888-8B41D728F0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69921"/>
            <a:ext cx="22288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907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크게 세 종류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soft, mixed, hard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이들의 차이를 아는 것이 중요함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다음과 같은 순서로 만들어진다고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1 |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디렉터리에서 변경 사항 생성하기</a:t>
            </a:r>
          </a:p>
          <a:p>
            <a:pPr marL="334963" lvl="1" indent="0">
              <a:buNone/>
            </a:pP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</a:t>
            </a: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스테이지로 올리기</a:t>
            </a:r>
          </a:p>
          <a:p>
            <a:pPr marL="334963" lvl="1" indent="0">
              <a:buNone/>
            </a:pPr>
            <a:r>
              <a:rPr lang="en-US" altLang="ko-KR" b="1" dirty="0">
                <a:solidFill>
                  <a:srgbClr val="C37309"/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3 |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1855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그림에서 보여준 세 개의 버전 예시를 다시 생각해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세 버전은 다음과 같은 순서대로 만들어짐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2EAB23-B79A-0F96-06CB-D5B15DD5502D}"/>
              </a:ext>
            </a:extLst>
          </p:cNvPr>
          <p:cNvGrpSpPr/>
          <p:nvPr/>
        </p:nvGrpSpPr>
        <p:grpSpPr>
          <a:xfrm>
            <a:off x="597117" y="2611882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A2C000C-356B-9D86-4AE6-6AD8CF6B727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세 번째 버전이 만들어지는 순서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5FD6AEB-5A79-9DAA-C73C-46D34266F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A6BAB48-B41A-FE72-6A51-504968BD64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2937804"/>
            <a:ext cx="78771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206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 내 변경 사항과 스테이지에 추가된 변경 사항은 유지하되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커밋했다는 사실만 되돌리는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위 세 버전에서 두 번째 버전으로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하면 다음과 같은 상태가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9065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257ED6-A692-6A17-8459-D656585FA92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3C78873-7012-93AD-78D9-87FDCB27DB0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두 번째 버전으로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soft reset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2374D6A-A7CB-BFA9-24F7-951A61813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46A6ECC-3AB7-163D-8A04-DB853E4BC0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1939513"/>
            <a:ext cx="80867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79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 내 변경 사항은 유지하되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mixedreset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162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257ED6-A692-6A17-8459-D656585FA92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3C78873-7012-93AD-78D9-87FDCB27DB0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3-49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두 번째 버전으로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mixed reset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2374D6A-A7CB-BFA9-24F7-951A61813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63123A3-3A49-6E23-2E2C-9B2B821BF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1939513"/>
            <a:ext cx="80867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55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마지막으로 작업 디렉터리 내 변경 사항까지 통째로 되돌리는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hard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0692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257ED6-A692-6A17-8459-D656585FA92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3C78873-7012-93AD-78D9-87FDCB27DB0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두 번째 버전으로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hard reset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2374D6A-A7CB-BFA9-24F7-951A61813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D7E2ED7-3750-A611-E98E-3AEB1C983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1939513"/>
            <a:ext cx="80581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첫 번째 버전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A4193C1-64DA-0017-8360-9FCC8CA04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2" y="1888924"/>
            <a:ext cx="7124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69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배웠다면 이 개념이 조금 헷갈릴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다만 반복해서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사용하고 연습하다 보면 금방 익숙해질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E53BBD-56CE-E9BB-6B5E-2BE6DE2097E6}"/>
              </a:ext>
            </a:extLst>
          </p:cNvPr>
          <p:cNvGrpSpPr/>
          <p:nvPr/>
        </p:nvGrpSpPr>
        <p:grpSpPr>
          <a:xfrm>
            <a:off x="597117" y="2637049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7E477EA-A802-2E50-8761-24999620444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3-1 | reset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종류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4117513-FE87-27CF-B420-B481204AF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453EFB6-C7F0-9821-9BDF-606E9F1A6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2929160"/>
            <a:ext cx="36861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55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앞에서 설명한 예시로 직접 실습해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하려면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마우스 오른쪽 버튼을 클릭한 다음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커밋까지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현재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초기화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지금은 ‘이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커밋까지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초기화’가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생각해도 무방함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7682C4-79E6-A697-A824-DE5C19884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229963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744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257ED6-A692-6A17-8459-D656585FA92A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3C78873-7012-93AD-78D9-87FDCB27DB0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3-51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이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커밋까지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현재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브랜치를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초기화’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2374D6A-A7CB-BFA9-24F7-951A61813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B491CB3-2E54-A7C6-2F53-CF3CE8150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922735"/>
            <a:ext cx="37242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357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어떻게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할지 선택하는 항목이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 내 변경 사항까지 통째로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리셋하기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위해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Hard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선택하고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9333AB-0923-6F64-AFF7-3F11AD600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72462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DEA3A3-9BB9-CC8D-2BCF-6944F6000CC3}"/>
              </a:ext>
            </a:extLst>
          </p:cNvPr>
          <p:cNvGrpSpPr/>
          <p:nvPr/>
        </p:nvGrpSpPr>
        <p:grpSpPr>
          <a:xfrm>
            <a:off x="597117" y="2628660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1FD09DB7-5A6B-66A7-2A26-1FDD15F4353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3-52 | ‘Hard’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선택하기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9325775-B78C-4932-3E67-B5BB737A9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EBF8C3F-BFDC-2C8D-4A8E-C37162EEC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39" y="2903993"/>
            <a:ext cx="39624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91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‘경고’ 창이 뜨면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DEA3A3-9BB9-CC8D-2BCF-6944F6000CC3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1FD09DB7-5A6B-66A7-2A26-1FDD15F4353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3-53 | 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예’ 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9325775-B78C-4932-3E67-B5BB737A9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EB721C7-DB12-5F7C-ED95-8793D0A4B8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3932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663AFD6-864E-7CD7-DDB4-0F731C9E74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596102"/>
            <a:ext cx="39243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36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결과를 확인하면 두 번째 버전으로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된 것을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hard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했기에 작업 디렉터리와 스테이지에 아무것도 남아 있지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버전 이후 내용들은 모두 삭제된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8CB39B-EA6F-9AA3-6D90-EE7DAD211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374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757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7D7DB0-904C-0BD2-F4DB-10245581A18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DB3AF52-909A-D775-0908-C3B1F464CCF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3-54 | hard reset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046CC0-DA11-E20C-89D8-026B5197D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AF6F27E-FB82-4C88-00F1-028903FB3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97568"/>
            <a:ext cx="70675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005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Mixed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선택한다면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 예시에서는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Hard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선택하여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hard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진행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만일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Mixed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선택했다면 어떤 결과가 나올까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선택하는 상황에서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Mixed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선택해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mixed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스테이지까지 되돌리는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785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7D7DB0-904C-0BD2-F4DB-10245581A181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DDB3AF52-909A-D775-0908-C3B1F464CCF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3-55 | ‘Mixed’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선택하기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45046CC0-DA11-E20C-89D8-026B5197D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F043831-5A29-136A-5338-12C115578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35528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942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3.2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커밋하지 않은 변경 사항이 있음을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클릭한 뒤 하단을 보면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올라가지 않은 파일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있는 것도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커밋했다는 사실과 스테이지에 올렸다는 사실까지 되돌린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사항을 생성한 상황만 남은 상태가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됐음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811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1363</TotalTime>
  <Words>3748</Words>
  <Application>Microsoft Office PowerPoint</Application>
  <PresentationFormat>화면 슬라이드 쇼(4:3)</PresentationFormat>
  <Paragraphs>526</Paragraphs>
  <Slides>148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148</vt:i4>
      </vt:variant>
    </vt:vector>
  </HeadingPairs>
  <TitlesOfParts>
    <vt:vector size="156" baseType="lpstr">
      <vt:lpstr>KoPub돋움체_Pro Bold</vt:lpstr>
      <vt:lpstr>KoPub돋움체_Pro Light</vt:lpstr>
      <vt:lpstr>KoPub돋움체_Pro Medium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USER</cp:lastModifiedBy>
  <cp:revision>241</cp:revision>
  <dcterms:created xsi:type="dcterms:W3CDTF">2022-07-24T23:33:52Z</dcterms:created>
  <dcterms:modified xsi:type="dcterms:W3CDTF">2022-07-27T11:34:17Z</dcterms:modified>
</cp:coreProperties>
</file>